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/>
    <p:restoredTop sz="86400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98ff34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98ff34c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news.com/2021/02/26/france-based-uighur-group-sues-nike-for-complicity-in-forced-labou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eandmail.com/world/article-thousands-of-uyghur-workers-in-china-are-being-relocated-in-an-effor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France-based Uighur group sues Nike for ‘complicity in forced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labour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https://www.euronews.com/2021/02/26/france-based-uighur-group-sues-nike-for-complicity-in-forced-labour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This is an image of a newspaper article &quot;France-based Uighur group sues Nike for 'complicity in forced labour'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063" y="692700"/>
            <a:ext cx="7179875" cy="41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Thousands of Uyghur workers in China are being relocated in an effort to assimilate Muslims, documents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https://www.theglobeandmail.com/world/article-thousands-of-uyghur-workers-in-china-are-being-relocated-in-an-effort/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 descr="This is an image of balconies in one of the locations featured in the linked articl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925" y="523200"/>
            <a:ext cx="6490152" cy="43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Macintosh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France-based Uighur group sues Nike for ‘complicity in forced labour’ https://www.euronews.com/2021/02/26/france-based-uighur-group-sues-nike-for-complicity-in-forced-labour </vt:lpstr>
      <vt:lpstr>Thousands of Uyghur workers in China are being relocated in an effort to assimilate Muslims, documents show https://www.theglobeandmail.com/world/article-thousands-of-uyghur-workers-in-china-are-being-relocated-in-an-effort/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France-based Uighur group sues Nike for ‘complicity in forced labour’ https://www.euronews.com/2021/02/26/france-based-uighur-group-sues-nike-for-complicity-in-forced-labour </dc:title>
  <cp:lastModifiedBy>Microsoft Office User</cp:lastModifiedBy>
  <cp:revision>1</cp:revision>
  <dcterms:modified xsi:type="dcterms:W3CDTF">2022-07-24T23:19:56Z</dcterms:modified>
</cp:coreProperties>
</file>